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447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Функціональна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гістологія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ембріологія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ендокринної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травної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695" y="4365000"/>
            <a:ext cx="25812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570168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пренатального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онтогенезу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морфофункціональної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цілеспрямованого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них.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337" y="4048125"/>
            <a:ext cx="2524125" cy="18097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знатиме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цито-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гістогенезу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будову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тканин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мікроскопічному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субмікроскопічному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будову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гамет,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ембріогенезу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ембріогенезу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диференціювання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регенерації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регенерації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тканин; роль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ендокринної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морфогенезу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тканин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тканин,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862667"/>
            <a:ext cx="8466667" cy="4639733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зможе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ембріогенезу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вади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мікроскопічну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субмікроскопічну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структуру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трактувати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мікроскопічну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будову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взаємовідношень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входять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складу в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репаративної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регенерації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ембріонального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пояснювати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ембріонального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 (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гістогенез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і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(органогенез);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пояснювати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взаємодію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017" y="252942"/>
            <a:ext cx="2838450" cy="16097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1386</TotalTime>
  <Words>199</Words>
  <Application>Microsoft Office PowerPoint</Application>
  <PresentationFormat>Экран (4:3)</PresentationFormat>
  <Paragraphs>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 Функціональна гістологія та ембріологія   нервової, ендокринної, імунної, травної та серцево-судинної систем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2024-04-15T18:00:13Z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